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A183F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8" d="100"/>
          <a:sy n="48" d="100"/>
        </p:scale>
        <p:origin x="-199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2C9C4-A213-4E0E-B5B4-8965DEC0B9C5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78303-7253-4185-8D6C-FA1DEE7C74E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78303-7253-4185-8D6C-FA1DEE7C74EF}" type="slidenum">
              <a:rPr lang="es-ES" smtClean="0"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78303-7253-4185-8D6C-FA1DEE7C74EF}" type="slidenum">
              <a:rPr lang="es-ES" smtClean="0"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78303-7253-4185-8D6C-FA1DEE7C74EF}" type="slidenum">
              <a:rPr lang="es-ES" smtClean="0"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78303-7253-4185-8D6C-FA1DEE7C74EF}" type="slidenum">
              <a:rPr lang="es-ES" smtClean="0"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78303-7253-4185-8D6C-FA1DEE7C74EF}" type="slidenum">
              <a:rPr lang="es-ES" smtClean="0"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78303-7253-4185-8D6C-FA1DEE7C74EF}" type="slidenum">
              <a:rPr lang="es-ES" smtClean="0"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78303-7253-4185-8D6C-FA1DEE7C74EF}" type="slidenum">
              <a:rPr lang="es-ES" smtClean="0"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78303-7253-4185-8D6C-FA1DEE7C74EF}" type="slidenum">
              <a:rPr lang="es-ES" smtClean="0"/>
              <a:t>23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5C79A-ADCF-44D0-BD2E-42C52C6DF714}" type="datetimeFigureOut">
              <a:rPr lang="es-ES" smtClean="0"/>
              <a:t>29/09/2025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23728-69AC-45B9-B33E-D17A2F0A006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Fredbear except its the FNaF 1 menu by ShadowToyChica on DeviantAr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1"/>
            <a:ext cx="12192000" cy="6858001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14282" y="357166"/>
            <a:ext cx="1928826" cy="207170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 smtClean="0">
                <a:latin typeface="Baskerville Old Face" pitchFamily="18" charset="0"/>
              </a:rPr>
              <a:t>INFINITY </a:t>
            </a:r>
          </a:p>
          <a:p>
            <a:r>
              <a:rPr lang="es-ES" sz="2800" dirty="0" smtClean="0">
                <a:latin typeface="Baskerville Old Face" pitchFamily="18" charset="0"/>
              </a:rPr>
              <a:t>DOORS </a:t>
            </a:r>
          </a:p>
          <a:p>
            <a:r>
              <a:rPr lang="es-ES" sz="2800" dirty="0" smtClean="0">
                <a:latin typeface="Baskerville Old Face" pitchFamily="18" charset="0"/>
              </a:rPr>
              <a:t>AT </a:t>
            </a:r>
          </a:p>
          <a:p>
            <a:r>
              <a:rPr lang="es-ES" sz="2800" dirty="0" smtClean="0">
                <a:latin typeface="Baskerville Old Face" pitchFamily="18" charset="0"/>
              </a:rPr>
              <a:t>FREDDYS</a:t>
            </a:r>
            <a:endParaRPr lang="es-ES" sz="2800" dirty="0">
              <a:latin typeface="Baskerville Old Face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42844" y="5857892"/>
            <a:ext cx="3357586" cy="714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latin typeface="Baskerville Old Face" pitchFamily="18" charset="0"/>
              </a:rPr>
              <a:t>Estudiantes: Michael stive mejia, juan m. loaiza 6-2</a:t>
            </a:r>
            <a:endParaRPr lang="es-ES" dirty="0">
              <a:latin typeface="Baskerville Old Face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14282" y="6429324"/>
            <a:ext cx="1143008" cy="428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latin typeface="Baskerville Old Face" pitchFamily="18" charset="0"/>
              </a:rPr>
              <a:t>IE GABO</a:t>
            </a:r>
            <a:endParaRPr lang="es-ES" dirty="0">
              <a:latin typeface="Baskerville Old Face" pitchFamily="18" charset="0"/>
            </a:endParaRPr>
          </a:p>
        </p:txBody>
      </p:sp>
      <p:sp>
        <p:nvSpPr>
          <p:cNvPr id="13" name="12 Rectángulo">
            <a:hlinkClick r:id="rId3" action="ppaction://hlinksldjump"/>
          </p:cNvPr>
          <p:cNvSpPr/>
          <p:nvPr/>
        </p:nvSpPr>
        <p:spPr>
          <a:xfrm>
            <a:off x="357158" y="3143248"/>
            <a:ext cx="1071570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Baskerville Old Face" pitchFamily="18" charset="0"/>
              </a:rPr>
              <a:t>PLAY</a:t>
            </a:r>
            <a:endParaRPr lang="es-ES" dirty="0">
              <a:latin typeface="Baskerville Old Face" pitchFamily="18" charset="0"/>
            </a:endParaRPr>
          </a:p>
        </p:txBody>
      </p:sp>
      <p:sp>
        <p:nvSpPr>
          <p:cNvPr id="14" name="13 Rectángulo">
            <a:hlinkClick r:id="rId4" action="ppaction://hlinksldjump"/>
          </p:cNvPr>
          <p:cNvSpPr/>
          <p:nvPr/>
        </p:nvSpPr>
        <p:spPr>
          <a:xfrm>
            <a:off x="500034" y="3643314"/>
            <a:ext cx="2143140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Baskerville Old Face" pitchFamily="18" charset="0"/>
              </a:rPr>
              <a:t>INSTRUCCIONES</a:t>
            </a:r>
            <a:endParaRPr lang="es-ES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Lugares de FNaF Sister Location | Five Nights at Freddys PT/BR Am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2772" name="AutoShape 4" descr="Lugares de FNaF Sister Location | Five Nights at Freddys PT/BR Am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2774" name="AutoShape 6" descr="Lugares de FNaF Sister Location | Five Nights at Freddys PT/BR Am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2776" name="Picture 8" descr="Imagen - Modulo de control-Sister Location.gif | Wiki Freddy Fazbear's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7486" y="0"/>
            <a:ext cx="13030199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357290" y="285728"/>
            <a:ext cx="5929322" cy="121444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EN QUE MOMENTO ACABAMOS AQUÍ?..</a:t>
            </a:r>
          </a:p>
          <a:p>
            <a:pPr algn="ctr"/>
            <a:r>
              <a:rPr lang="es-ES" sz="2000" dirty="0" smtClean="0">
                <a:latin typeface="Baskerville Old Face" pitchFamily="18" charset="0"/>
              </a:rPr>
              <a:t>POR  DONDE DEBO IRME… IZQUIERDA,DERECHA O CENTRO</a:t>
            </a:r>
            <a:endParaRPr lang="es-ES" sz="2000" dirty="0">
              <a:latin typeface="Baskerville Old Face" pitchFamily="18" charset="0"/>
            </a:endParaRPr>
          </a:p>
        </p:txBody>
      </p:sp>
      <p:sp>
        <p:nvSpPr>
          <p:cNvPr id="7" name="6 Rectángulo">
            <a:hlinkClick r:id="rId3" action="ppaction://hlinksldjump"/>
          </p:cNvPr>
          <p:cNvSpPr/>
          <p:nvPr/>
        </p:nvSpPr>
        <p:spPr>
          <a:xfrm>
            <a:off x="-785850" y="5643578"/>
            <a:ext cx="1357322" cy="1214422"/>
          </a:xfrm>
          <a:prstGeom prst="rect">
            <a:avLst/>
          </a:prstGeom>
          <a:solidFill>
            <a:srgbClr val="0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>
            <a:hlinkClick r:id="rId4" action="ppaction://hlinksldjump"/>
          </p:cNvPr>
          <p:cNvSpPr/>
          <p:nvPr/>
        </p:nvSpPr>
        <p:spPr>
          <a:xfrm>
            <a:off x="7786678" y="5643578"/>
            <a:ext cx="1357322" cy="1214422"/>
          </a:xfrm>
          <a:prstGeom prst="rect">
            <a:avLst/>
          </a:prstGeom>
          <a:solidFill>
            <a:srgbClr val="0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>
            <a:hlinkClick r:id="rId5" action="ppaction://hlinksldjump"/>
          </p:cNvPr>
          <p:cNvSpPr/>
          <p:nvPr/>
        </p:nvSpPr>
        <p:spPr>
          <a:xfrm>
            <a:off x="3500430" y="5072074"/>
            <a:ext cx="1357322" cy="1214422"/>
          </a:xfrm>
          <a:prstGeom prst="rect">
            <a:avLst/>
          </a:prstGeom>
          <a:solidFill>
            <a:srgbClr val="0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untime Foxy | Энциклопедия Five Nights at Freddy's | FANDOM powered by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6667500" cy="66675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643042" y="285728"/>
            <a:ext cx="5929322" cy="121444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AY  NO.. DIOS MIO DEBO IRME…</a:t>
            </a:r>
            <a:endParaRPr lang="es-ES" sz="20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untime Foxy | Энциклопедия Five Nights at Freddy's | FANDOM powered by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6667500" cy="66675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643042" y="285728"/>
            <a:ext cx="5929322" cy="121444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QUE!!? LA PUERTA ESTA CERRADA…?!</a:t>
            </a:r>
            <a:endParaRPr lang="es-ES" sz="20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428604"/>
            <a:ext cx="4714876" cy="121444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AY NO…</a:t>
            </a:r>
            <a:endParaRPr lang="es-ES" sz="20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 advTm="2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Steam Community :: :: UCN Funtime Foxy Jumpscare Recreation | Funtime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92" y="0"/>
            <a:ext cx="12191996" cy="685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2143108" y="0"/>
            <a:ext cx="5286412" cy="78579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rgbClr val="FF0000"/>
                </a:solidFill>
                <a:latin typeface="Baskerville Old Face" pitchFamily="18" charset="0"/>
              </a:rPr>
              <a:t>GAME OVER!!!!</a:t>
            </a:r>
          </a:p>
        </p:txBody>
      </p:sp>
      <p:sp>
        <p:nvSpPr>
          <p:cNvPr id="5" name="4 Rectángulo">
            <a:hlinkClick r:id="rId3" action="ppaction://hlinksldjump"/>
          </p:cNvPr>
          <p:cNvSpPr/>
          <p:nvPr/>
        </p:nvSpPr>
        <p:spPr>
          <a:xfrm>
            <a:off x="500034" y="5929306"/>
            <a:ext cx="9072626" cy="928694"/>
          </a:xfrm>
          <a:prstGeom prst="rect">
            <a:avLst/>
          </a:prstGeom>
          <a:solidFill>
            <a:srgbClr val="000000">
              <a:alpha val="18039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&gt;INTENTAR DENUEVO&lt;</a:t>
            </a:r>
            <a:endParaRPr lang="es-ES" sz="28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6667500" cy="66675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357422" y="428604"/>
            <a:ext cx="4714876" cy="85725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POR QUE DIABLOS VOLVI AQUÍ?....</a:t>
            </a:r>
            <a:endParaRPr lang="es-ES" sz="20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 advTm="2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6667500" cy="66675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357422" y="428604"/>
            <a:ext cx="4714876" cy="85725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MEJOR VOY A DEVOLVERME…</a:t>
            </a:r>
            <a:endParaRPr lang="es-ES" sz="20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6667500" cy="66675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357422" y="428604"/>
            <a:ext cx="4714876" cy="85725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CERRADO?</a:t>
            </a:r>
            <a:endParaRPr lang="es-ES" sz="20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57422" y="428604"/>
            <a:ext cx="4714876" cy="85725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….</a:t>
            </a:r>
            <a:endParaRPr lang="es-ES" sz="20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 advTm="2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n by Luna Wolf on Five Nights at Freddy's | Fnaf, Fnaf wallpapers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714612" y="571480"/>
            <a:ext cx="3214710" cy="121444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 smtClean="0">
                <a:latin typeface="Baskerville Old Face" pitchFamily="18" charset="0"/>
              </a:rPr>
              <a:t>INSTRUCCIONES</a:t>
            </a:r>
            <a:endParaRPr lang="es-ES" sz="2800" dirty="0">
              <a:latin typeface="Baskerville Old Face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643042" y="1857364"/>
            <a:ext cx="5072098" cy="2357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Baskerville Old Face" pitchFamily="18" charset="0"/>
              </a:rPr>
              <a:t>ESCAPA DE LA PIZZERIA DE FREDDY, ESCAPANDO POR LAS DIFERENTES PUERTAS, EVITANDO LOS ANIMATRONICOS</a:t>
            </a:r>
            <a:endParaRPr lang="es-ES" dirty="0">
              <a:latin typeface="Baskerville Old Face" pitchFamily="18" charset="0"/>
            </a:endParaRPr>
          </a:p>
        </p:txBody>
      </p:sp>
      <p:sp>
        <p:nvSpPr>
          <p:cNvPr id="9" name="8 Rectángulo">
            <a:hlinkClick r:id="rId3" action="ppaction://hlinksldjump"/>
          </p:cNvPr>
          <p:cNvSpPr/>
          <p:nvPr/>
        </p:nvSpPr>
        <p:spPr>
          <a:xfrm>
            <a:off x="0" y="357166"/>
            <a:ext cx="2000264" cy="3928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Baskerville Old Face" pitchFamily="18" charset="0"/>
              </a:rPr>
              <a:t>VOLVER</a:t>
            </a:r>
            <a:endParaRPr lang="es-ES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Jumpscare Ballora Sister Location GIF | GIFDB.com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7443" cy="6858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143108" y="0"/>
            <a:ext cx="5286412" cy="78579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rgbClr val="FF0000"/>
                </a:solidFill>
                <a:latin typeface="Baskerville Old Face" pitchFamily="18" charset="0"/>
              </a:rPr>
              <a:t>GAME OVER!!!!</a:t>
            </a:r>
          </a:p>
        </p:txBody>
      </p:sp>
      <p:sp>
        <p:nvSpPr>
          <p:cNvPr id="5" name="4 Rectángulo">
            <a:hlinkClick r:id="rId3" action="ppaction://hlinksldjump"/>
          </p:cNvPr>
          <p:cNvSpPr/>
          <p:nvPr/>
        </p:nvSpPr>
        <p:spPr>
          <a:xfrm>
            <a:off x="500034" y="5929306"/>
            <a:ext cx="9072626" cy="928694"/>
          </a:xfrm>
          <a:prstGeom prst="rect">
            <a:avLst/>
          </a:prstGeom>
          <a:solidFill>
            <a:srgbClr val="000000">
              <a:alpha val="18039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&gt;INTENTAR DENUEVO&lt;</a:t>
            </a:r>
            <a:endParaRPr lang="es-ES" sz="28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ents Fnaf Sister Location GIF - Vents FNaF Sister Location - Discover ...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8726" y="0"/>
            <a:ext cx="11656259" cy="6858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714348" y="0"/>
            <a:ext cx="8429652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NO SE A DONDE IRA ESTA VENTILACION..</a:t>
            </a:r>
          </a:p>
        </p:txBody>
      </p:sp>
    </p:spTree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ents Fnaf Sister Location GIF - Vents FNaF Sister Location - Discover ...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8726" y="0"/>
            <a:ext cx="11656259" cy="6858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714348" y="0"/>
            <a:ext cx="8429652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ESTOY SINTIENDO UN BREVE TEMBLOR…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ents Fnaf Sister Location GIF - Vents FNaF Sister Location - Discover ...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8726" y="0"/>
            <a:ext cx="11656259" cy="6858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714348" y="0"/>
            <a:ext cx="8429652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…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Lugares de FNaF Sister Location | Five Nights at Freddys PT/BR Amino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85982" y="0"/>
            <a:ext cx="13049930" cy="6858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714348" y="0"/>
            <a:ext cx="8429652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OJALA ESTE ELEVADOR ME LLEVE</a:t>
            </a:r>
          </a:p>
          <a:p>
            <a:pPr algn="ctr"/>
            <a:r>
              <a:rPr lang="es-ES" sz="2800" dirty="0" smtClean="0">
                <a:latin typeface="Baskerville Old Face" pitchFamily="18" charset="0"/>
              </a:rPr>
              <a:t>AFUERA DE AQUÍ….</a:t>
            </a:r>
          </a:p>
        </p:txBody>
      </p:sp>
    </p:spTree>
  </p:cSld>
  <p:clrMapOvr>
    <a:masterClrMapping/>
  </p:clrMapOvr>
  <p:transition advClick="0" advTm="5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NAF Sister Location - Elevator Station Ambience Extended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44" y="-1"/>
            <a:ext cx="12192000" cy="6858001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714348" y="0"/>
            <a:ext cx="8429652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….</a:t>
            </a:r>
          </a:p>
        </p:txBody>
      </p:sp>
    </p:spTree>
  </p:cSld>
  <p:clrMapOvr>
    <a:masterClrMapping/>
  </p:clrMapOvr>
  <p:transition advClick="0" advTm="2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NAF Sister Location - Elevator Station Ambience Extended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44" y="-1"/>
            <a:ext cx="12192000" cy="6858001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714348" y="0"/>
            <a:ext cx="8429652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SE FUE LA LUZ…</a:t>
            </a:r>
          </a:p>
        </p:txBody>
      </p:sp>
    </p:spTree>
  </p:cSld>
  <p:clrMapOvr>
    <a:masterClrMapping/>
  </p:clrMapOvr>
  <p:transition advClick="0" advTm="2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1714544" y="0"/>
            <a:ext cx="1285884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2228" name="Picture 4" descr="Springtrap Fnaf GIF - Springtrap Fnaf Fnaf3 - Descobrir e Compartilhar GIF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000240"/>
            <a:ext cx="4743450" cy="2667000"/>
          </a:xfrm>
          <a:prstGeom prst="rect">
            <a:avLst/>
          </a:prstGeom>
          <a:noFill/>
        </p:spPr>
      </p:pic>
      <p:pic>
        <p:nvPicPr>
          <p:cNvPr id="52226" name="Picture 2" descr="Fnaf sister location elevato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85982" y="0"/>
            <a:ext cx="1304282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1714544" y="0"/>
            <a:ext cx="1285884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2228" name="Picture 4" descr="Springtrap Fnaf GIF - Springtrap Fnaf Fnaf3 - Descobrir e Compartilhar GIF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714356"/>
            <a:ext cx="10926910" cy="61436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85784" y="0"/>
            <a:ext cx="942978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 advTm="2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a Oficina (FNaF 2) | Wiki Five Nights at Freddy's Español | Fandom"/>
          <p:cNvPicPr>
            <a:picLocks noChangeAspect="1" noChangeArrowheads="1"/>
          </p:cNvPicPr>
          <p:nvPr/>
        </p:nvPicPr>
        <p:blipFill>
          <a:blip r:embed="rId3"/>
          <a:srcRect l="24000"/>
          <a:stretch>
            <a:fillRect/>
          </a:stretch>
        </p:blipFill>
        <p:spPr bwMode="auto">
          <a:xfrm>
            <a:off x="-1357354" y="0"/>
            <a:ext cx="10501354" cy="6858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 smtClean="0">
                <a:latin typeface="Baskerville Old Face" pitchFamily="18" charset="0"/>
              </a:rPr>
              <a:t>      LOS ANIMATRONICOS YA VIENEN POR TI!, A DONDE VAS? POR EL CENTRO O LA VENTILACION</a:t>
            </a:r>
            <a:endParaRPr lang="es-ES" sz="2800" dirty="0">
              <a:latin typeface="Baskerville Old Face" pitchFamily="18" charset="0"/>
            </a:endParaRPr>
          </a:p>
        </p:txBody>
      </p:sp>
      <p:sp>
        <p:nvSpPr>
          <p:cNvPr id="4" name="3 Rectángulo">
            <a:hlinkClick r:id="rId4" action="ppaction://hlinksldjump"/>
          </p:cNvPr>
          <p:cNvSpPr/>
          <p:nvPr/>
        </p:nvSpPr>
        <p:spPr>
          <a:xfrm>
            <a:off x="0" y="1714488"/>
            <a:ext cx="4214810" cy="4000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7036595" y="4214818"/>
            <a:ext cx="45719" cy="1000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>
            <a:hlinkClick r:id="rId5" action="ppaction://hlinksldjump"/>
          </p:cNvPr>
          <p:cNvSpPr/>
          <p:nvPr/>
        </p:nvSpPr>
        <p:spPr>
          <a:xfrm>
            <a:off x="7572396" y="4500570"/>
            <a:ext cx="1071570" cy="15716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85784" y="0"/>
            <a:ext cx="942978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2214546" y="1928802"/>
            <a:ext cx="4929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>
                <a:solidFill>
                  <a:schemeClr val="bg1"/>
                </a:solidFill>
                <a:latin typeface="Baskerville Old Face" pitchFamily="18" charset="0"/>
              </a:rPr>
              <a:t>FIN… GRACIAS POR JUGAR PROFE </a:t>
            </a:r>
            <a:r>
              <a:rPr lang="es-ES" sz="4800" dirty="0" smtClean="0">
                <a:solidFill>
                  <a:schemeClr val="bg1"/>
                </a:solidFill>
                <a:latin typeface="Baskerville Old Face" pitchFamily="18" charset="0"/>
                <a:sym typeface="Wingdings" pitchFamily="2" charset="2"/>
              </a:rPr>
              <a:t></a:t>
            </a:r>
            <a:endParaRPr lang="es-ES" sz="4800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4" name="3 Rectángulo">
            <a:hlinkClick r:id="" action="ppaction://hlinkshowjump?jump=endshow"/>
          </p:cNvPr>
          <p:cNvSpPr/>
          <p:nvPr/>
        </p:nvSpPr>
        <p:spPr>
          <a:xfrm>
            <a:off x="2643174" y="5429264"/>
            <a:ext cx="4143404" cy="78581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>
                <a:latin typeface="Baskerville Old Face" pitchFamily="18" charset="0"/>
              </a:rPr>
              <a:t>SALIR</a:t>
            </a:r>
            <a:endParaRPr lang="es-ES" sz="40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hich FNAF 2 jumpscare is best? : r/fivenightsatfreddy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43106" y="0"/>
            <a:ext cx="12827085" cy="7215238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1857356" y="4714884"/>
            <a:ext cx="6500858" cy="92869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 smtClean="0">
                <a:latin typeface="Baskerville Old Face" pitchFamily="18" charset="0"/>
              </a:rPr>
              <a:t>GAME OVER!!! FOXY TE ATRAPO</a:t>
            </a:r>
            <a:endParaRPr lang="es-ES" sz="2800" dirty="0">
              <a:latin typeface="Baskerville Old Face" pitchFamily="18" charset="0"/>
            </a:endParaRPr>
          </a:p>
        </p:txBody>
      </p:sp>
      <p:sp>
        <p:nvSpPr>
          <p:cNvPr id="9" name="8 Rectángulo">
            <a:hlinkClick r:id="rId4" action="ppaction://hlinksldjump"/>
          </p:cNvPr>
          <p:cNvSpPr/>
          <p:nvPr/>
        </p:nvSpPr>
        <p:spPr>
          <a:xfrm>
            <a:off x="500034" y="5643578"/>
            <a:ext cx="9072626" cy="928694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&gt;INTENTAR DENUEVO&lt;</a:t>
            </a:r>
            <a:endParaRPr lang="es-ES" sz="2800" dirty="0">
              <a:latin typeface="Baskerville Old Face" pitchFamily="18" charset="0"/>
            </a:endParaRPr>
          </a:p>
        </p:txBody>
      </p:sp>
      <p:sp>
        <p:nvSpPr>
          <p:cNvPr id="10" name="9 Rectángulo">
            <a:hlinkClick r:id="rId4" action="ppaction://hlinksldjump"/>
          </p:cNvPr>
          <p:cNvSpPr/>
          <p:nvPr/>
        </p:nvSpPr>
        <p:spPr>
          <a:xfrm>
            <a:off x="7072330" y="6393653"/>
            <a:ext cx="9072626" cy="928694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&gt;INTENTAR DENUEVO&lt;</a:t>
            </a:r>
            <a:endParaRPr lang="es-ES" sz="28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- FNaF 2 - Right Air Vent.jpg | Wiki Freddy Fazbear's Pizza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0" y="0"/>
            <a:ext cx="8429652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ESCAPASTE POR LA VENTILACION,POR DONDE       MAS VAS IZQUIERDA O DERECHA?</a:t>
            </a:r>
            <a:endParaRPr lang="es-ES" sz="2800" dirty="0">
              <a:latin typeface="Baskerville Old Face" pitchFamily="18" charset="0"/>
            </a:endParaRPr>
          </a:p>
        </p:txBody>
      </p:sp>
      <p:sp>
        <p:nvSpPr>
          <p:cNvPr id="8" name="7 Rectángulo">
            <a:hlinkClick r:id="rId4" action="ppaction://hlinksldjump"/>
          </p:cNvPr>
          <p:cNvSpPr/>
          <p:nvPr/>
        </p:nvSpPr>
        <p:spPr>
          <a:xfrm>
            <a:off x="-428660" y="2214554"/>
            <a:ext cx="1357322" cy="4643446"/>
          </a:xfrm>
          <a:prstGeom prst="rect">
            <a:avLst/>
          </a:pr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>
            <a:hlinkClick r:id="rId5" action="ppaction://hlinksldjump"/>
          </p:cNvPr>
          <p:cNvSpPr/>
          <p:nvPr/>
        </p:nvSpPr>
        <p:spPr>
          <a:xfrm>
            <a:off x="7786678" y="2214554"/>
            <a:ext cx="1357322" cy="4643446"/>
          </a:xfrm>
          <a:prstGeom prst="rect">
            <a:avLst/>
          </a:pr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n - FNaF 2 - Right Air Vent (Chica).jpg | Wiki Freddy Fazbear's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000100" y="-214338"/>
            <a:ext cx="8429652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WITHERED CHICA TE ATRAPO…</a:t>
            </a:r>
          </a:p>
          <a:p>
            <a:pPr algn="ctr"/>
            <a:r>
              <a:rPr lang="es-ES" sz="2800" dirty="0" smtClean="0">
                <a:latin typeface="Baskerville Old Face" pitchFamily="18" charset="0"/>
              </a:rPr>
              <a:t>GAME OVER</a:t>
            </a:r>
            <a:endParaRPr lang="es-ES" sz="2800" dirty="0">
              <a:latin typeface="Baskerville Old Face" pitchFamily="18" charset="0"/>
            </a:endParaRPr>
          </a:p>
        </p:txBody>
      </p:sp>
      <p:sp>
        <p:nvSpPr>
          <p:cNvPr id="7" name="6 Rectángulo">
            <a:hlinkClick r:id="rId4" action="ppaction://hlinksldjump"/>
          </p:cNvPr>
          <p:cNvSpPr/>
          <p:nvPr/>
        </p:nvSpPr>
        <p:spPr>
          <a:xfrm>
            <a:off x="500034" y="5929306"/>
            <a:ext cx="9072626" cy="928694"/>
          </a:xfrm>
          <a:prstGeom prst="rect">
            <a:avLst/>
          </a:prstGeom>
          <a:solidFill>
            <a:srgbClr val="000000">
              <a:alpha val="18039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&gt;INTENTAR DENUEVO&lt;</a:t>
            </a:r>
            <a:endParaRPr lang="es-ES" sz="28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ents Fnaf Sister Location GIF - Vents FNaF Sister Location - Discover ...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8726" y="0"/>
            <a:ext cx="11656259" cy="6858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714348" y="0"/>
            <a:ext cx="8429652" cy="157161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Baskerville Old Face" pitchFamily="18" charset="0"/>
              </a:rPr>
              <a:t>LA DERECHA FUE LA OPCION CORRECTA..</a:t>
            </a:r>
          </a:p>
          <a:p>
            <a:pPr algn="ctr"/>
            <a:r>
              <a:rPr lang="es-ES" sz="2800" dirty="0" smtClean="0">
                <a:latin typeface="Baskerville Old Face" pitchFamily="18" charset="0"/>
              </a:rPr>
              <a:t>PARECE UN LARGO CAMINO…</a:t>
            </a:r>
            <a:endParaRPr lang="es-ES" sz="28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 advTm="5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22" name="Picture 2" descr="Fnaf sl quiz | Five Nights At Freddy's Amino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372236" cy="637223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5286388"/>
            <a:ext cx="5929322" cy="121444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ESTAMOS EN EL ESCENARIO DE BALLORA..</a:t>
            </a:r>
          </a:p>
          <a:p>
            <a:pPr algn="ctr"/>
            <a:r>
              <a:rPr lang="es-ES" sz="2000" dirty="0" smtClean="0">
                <a:latin typeface="Baskerville Old Face" pitchFamily="18" charset="0"/>
              </a:rPr>
              <a:t>NO HAGAS RUIDO O MORIRAS</a:t>
            </a:r>
            <a:endParaRPr lang="es-ES" sz="2000" dirty="0">
              <a:latin typeface="Baskerville Old Face" pitchFamily="18" charset="0"/>
            </a:endParaRPr>
          </a:p>
        </p:txBody>
      </p:sp>
      <p:sp>
        <p:nvSpPr>
          <p:cNvPr id="5" name="4 Rectángulo">
            <a:hlinkClick r:id="rId3" action="ppaction://hlinksldjump"/>
          </p:cNvPr>
          <p:cNvSpPr/>
          <p:nvPr/>
        </p:nvSpPr>
        <p:spPr>
          <a:xfrm rot="16200000">
            <a:off x="4000508" y="-1428772"/>
            <a:ext cx="785794" cy="364333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22" name="Picture 2" descr="Fnaf sl quiz | Five Nights At Freddy's Amino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372236" cy="6372236"/>
          </a:xfrm>
          <a:prstGeom prst="rect">
            <a:avLst/>
          </a:prstGeom>
          <a:noFill/>
        </p:spPr>
      </p:pic>
      <p:pic>
        <p:nvPicPr>
          <p:cNvPr id="31746" name="Picture 2" descr="MB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0"/>
            <a:ext cx="6667500" cy="66675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1714480" y="5643554"/>
            <a:ext cx="5929322" cy="121444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askerville Old Face" pitchFamily="18" charset="0"/>
              </a:rPr>
              <a:t>QUE ESTA PASANDO?.. VAMONOS A LA OFICINA DE AL LADO..</a:t>
            </a:r>
            <a:endParaRPr lang="es-ES" sz="2000" dirty="0">
              <a:latin typeface="Baskerville Old Face" pitchFamily="18" charset="0"/>
            </a:endParaRPr>
          </a:p>
        </p:txBody>
      </p:sp>
      <p:sp>
        <p:nvSpPr>
          <p:cNvPr id="5" name="4 Rectángulo">
            <a:hlinkClick r:id="rId4" action="ppaction://hlinksldjump"/>
          </p:cNvPr>
          <p:cNvSpPr/>
          <p:nvPr/>
        </p:nvSpPr>
        <p:spPr>
          <a:xfrm rot="16200000">
            <a:off x="7429504" y="3143264"/>
            <a:ext cx="2928958" cy="500034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233</Words>
  <Application>Microsoft Office PowerPoint</Application>
  <PresentationFormat>Presentación en pantalla (4:3)</PresentationFormat>
  <Paragraphs>54</Paragraphs>
  <Slides>30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11</cp:revision>
  <dcterms:created xsi:type="dcterms:W3CDTF">2025-09-29T22:34:13Z</dcterms:created>
  <dcterms:modified xsi:type="dcterms:W3CDTF">2025-09-29T23:47:02Z</dcterms:modified>
</cp:coreProperties>
</file>